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"/>
  </p:notesMasterIdLst>
  <p:handoutMasterIdLst>
    <p:handoutMasterId r:id="rId7"/>
  </p:handoutMasterIdLst>
  <p:sldIdLst>
    <p:sldId id="305" r:id="rId2"/>
    <p:sldId id="306" r:id="rId3"/>
    <p:sldId id="307" r:id="rId4"/>
    <p:sldId id="308" r:id="rId5"/>
  </p:sldIdLst>
  <p:sldSz cx="9144000" cy="6858000" type="screen4x3"/>
  <p:notesSz cx="6797675" cy="9926638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271" autoAdjust="0"/>
    <p:restoredTop sz="90929"/>
  </p:normalViewPr>
  <p:slideViewPr>
    <p:cSldViewPr>
      <p:cViewPr varScale="1">
        <p:scale>
          <a:sx n="77" d="100"/>
          <a:sy n="77" d="100"/>
        </p:scale>
        <p:origin x="-54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806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0703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806" y="9430703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806D370-A954-401C-9D72-6443F78B9244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7937640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0222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327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2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2" y="4715351"/>
            <a:ext cx="5438773" cy="44665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9118"/>
            <a:ext cx="2945871" cy="4959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0222" y="9429118"/>
            <a:ext cx="2945871" cy="4959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2E6279B-B219-4915-9EB6-0D19CBC3DC9E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1598019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098EB14-192E-4FAC-8A50-1F09D228FD2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4144873-E274-4898-883B-59964CFD786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56F49-25F7-4861-BDC0-9FA167A56FB3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0836E0-B570-45ED-8DFC-19E462329E3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4FCB58-4ADD-42B5-9224-F7EDDF535F61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E19B7A8-DEF8-433B-9A17-98522F40675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1192D9-6C32-466C-A4D1-BAFA8FB2D47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0FD35AD-DF3F-414C-978C-73A71018A64F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A7F1D9-8947-43B4-91E5-6E915A084B3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95C3437-3489-4E4F-ACC3-121AC72CB3A8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85B9135-E22D-41F8-957B-ED3D2EBDE92E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dirty="0" smtClean="0"/>
              <a:t>Click to edit Master text styles</a:t>
            </a:r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0D74D76-8823-4583-AA28-36916BAF205B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052736"/>
            <a:ext cx="8065269" cy="540060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An information system is a system that converts data to information by processing it.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To achieve this function an information system is made up of a number of components which interact to create, control and communicate ideas and digital solutions. 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99392"/>
            <a:ext cx="7772400" cy="1143000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Digital systems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6727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052736"/>
            <a:ext cx="8065269" cy="540060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These components are: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Data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Processes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People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Digital systems (hardware &amp; software).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99392"/>
            <a:ext cx="7772400" cy="1143000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Digital systems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17008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052736"/>
            <a:ext cx="8065269" cy="5400600"/>
          </a:xfrm>
        </p:spPr>
        <p:txBody>
          <a:bodyPr>
            <a:normAutofit fontScale="925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Hardware for various purposes</a:t>
            </a:r>
          </a:p>
          <a:p>
            <a:pPr marL="266700" indent="-266700">
              <a:spcAft>
                <a:spcPts val="1200"/>
              </a:spcAft>
            </a:pPr>
            <a:r>
              <a:rPr lang="en-US" sz="3600" dirty="0" smtClean="0"/>
              <a:t>Input: keyboard, mouse, trackpad, touchscreen, scanners.</a:t>
            </a:r>
          </a:p>
          <a:p>
            <a:pPr marL="266700" indent="-266700">
              <a:spcAft>
                <a:spcPts val="1200"/>
              </a:spcAft>
            </a:pPr>
            <a:r>
              <a:rPr lang="en-US" sz="3600" dirty="0" smtClean="0"/>
              <a:t>Output: monitors, printers, speakers.</a:t>
            </a:r>
          </a:p>
          <a:p>
            <a:pPr marL="266700" indent="-266700">
              <a:spcAft>
                <a:spcPts val="1200"/>
              </a:spcAft>
            </a:pPr>
            <a:r>
              <a:rPr lang="en-US" sz="3600" dirty="0" smtClean="0"/>
              <a:t>Storage: primary (RAM) &amp; secondary (HDD, solid state drives).</a:t>
            </a:r>
          </a:p>
          <a:p>
            <a:pPr marL="266700" indent="-266700">
              <a:spcAft>
                <a:spcPts val="1200"/>
              </a:spcAft>
            </a:pPr>
            <a:r>
              <a:rPr lang="en-US" sz="3600" dirty="0" smtClean="0"/>
              <a:t>Network: ports, switches, routers, cables, WAPs.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99392"/>
            <a:ext cx="7772400" cy="1143000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Digital systems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34357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052736"/>
            <a:ext cx="8065269" cy="540060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Software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 programming code that controls hardware. Types include:</a:t>
            </a:r>
          </a:p>
          <a:p>
            <a:pPr marL="365125" indent="-365125">
              <a:spcAft>
                <a:spcPts val="1200"/>
              </a:spcAft>
            </a:pPr>
            <a:r>
              <a:rPr lang="en-US" sz="3600" dirty="0" smtClean="0"/>
              <a:t>Application software (RDBS)</a:t>
            </a:r>
          </a:p>
          <a:p>
            <a:pPr marL="365125" indent="-365125">
              <a:spcAft>
                <a:spcPts val="1200"/>
              </a:spcAft>
            </a:pPr>
            <a:r>
              <a:rPr lang="en-US" sz="3600" dirty="0" smtClean="0"/>
              <a:t>System software (operating systems, device drivers)</a:t>
            </a:r>
          </a:p>
          <a:p>
            <a:pPr marL="365125" indent="-365125">
              <a:spcAft>
                <a:spcPts val="1200"/>
              </a:spcAft>
            </a:pPr>
            <a:r>
              <a:rPr lang="en-US" sz="3600" dirty="0" smtClean="0"/>
              <a:t>Utility software (malware protection)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99392"/>
            <a:ext cx="7772400" cy="1143000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Digital systems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62123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2688</TotalTime>
  <Words>147</Words>
  <Application>Microsoft Office PowerPoint</Application>
  <PresentationFormat>On-screen Show (4:3)</PresentationFormat>
  <Paragraphs>21</Paragraphs>
  <Slides>4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Concourse</vt:lpstr>
      <vt:lpstr>Digital systems</vt:lpstr>
      <vt:lpstr>Digital systems</vt:lpstr>
      <vt:lpstr>Digital systems</vt:lpstr>
      <vt:lpstr>Digital systems</vt:lpstr>
    </vt:vector>
  </TitlesOfParts>
  <Company>Department of Education Employment and Training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 Development Life Cycle</dc:title>
  <dc:creator>KB</dc:creator>
  <cp:lastModifiedBy>Baird, Kelvin G</cp:lastModifiedBy>
  <cp:revision>244</cp:revision>
  <cp:lastPrinted>2017-01-05T23:07:57Z</cp:lastPrinted>
  <dcterms:created xsi:type="dcterms:W3CDTF">2003-10-07T23:42:24Z</dcterms:created>
  <dcterms:modified xsi:type="dcterms:W3CDTF">2017-01-05T23:08:03Z</dcterms:modified>
</cp:coreProperties>
</file>

<file path=docProps/thumbnail.jpeg>
</file>